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E82FE-FE08-4E98-BEB6-C4A5790670AE}" v="2687" dt="2019-02-03T11:29:55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 Kleerekoper" userId="967e2b29-58d9-4dd0-aea7-05cc05a43226" providerId="ADAL" clId="{BD7E82FE-FE08-4E98-BEB6-C4A5790670AE}"/>
    <pc:docChg chg="undo redo custSel mod addSld modSld sldOrd">
      <pc:chgData name="Eduard Kleerekoper" userId="967e2b29-58d9-4dd0-aea7-05cc05a43226" providerId="ADAL" clId="{BD7E82FE-FE08-4E98-BEB6-C4A5790670AE}" dt="2019-02-03T11:29:55.156" v="2658" actId="20577"/>
      <pc:docMkLst>
        <pc:docMk/>
      </pc:docMkLst>
      <pc:sldChg chg="modSp">
        <pc:chgData name="Eduard Kleerekoper" userId="967e2b29-58d9-4dd0-aea7-05cc05a43226" providerId="ADAL" clId="{BD7E82FE-FE08-4E98-BEB6-C4A5790670AE}" dt="2019-02-03T11:29:55.156" v="2658" actId="20577"/>
        <pc:sldMkLst>
          <pc:docMk/>
          <pc:sldMk cId="100560395" sldId="256"/>
        </pc:sldMkLst>
        <pc:spChg chg="mod">
          <ac:chgData name="Eduard Kleerekoper" userId="967e2b29-58d9-4dd0-aea7-05cc05a43226" providerId="ADAL" clId="{BD7E82FE-FE08-4E98-BEB6-C4A5790670AE}" dt="2019-01-21T12:24:18.664" v="2557" actId="14100"/>
          <ac:spMkLst>
            <pc:docMk/>
            <pc:sldMk cId="100560395" sldId="256"/>
            <ac:spMk id="2" creationId="{4551B7F7-A36F-41DE-A5EA-2687E1B6640B}"/>
          </ac:spMkLst>
        </pc:spChg>
        <pc:spChg chg="mod">
          <ac:chgData name="Eduard Kleerekoper" userId="967e2b29-58d9-4dd0-aea7-05cc05a43226" providerId="ADAL" clId="{BD7E82FE-FE08-4E98-BEB6-C4A5790670AE}" dt="2019-02-03T11:29:55.156" v="2658" actId="20577"/>
          <ac:spMkLst>
            <pc:docMk/>
            <pc:sldMk cId="100560395" sldId="256"/>
            <ac:spMk id="3" creationId="{567CB35C-7590-4C7C-9F56-508CB165BDC2}"/>
          </ac:spMkLst>
        </pc:spChg>
      </pc:sldChg>
      <pc:sldChg chg="addSp delSp modSp mod setBg setClrOvrMap delDesignElem">
        <pc:chgData name="Eduard Kleerekoper" userId="967e2b29-58d9-4dd0-aea7-05cc05a43226" providerId="ADAL" clId="{BD7E82FE-FE08-4E98-BEB6-C4A5790670AE}" dt="2019-01-21T12:27:30.142" v="2578" actId="207"/>
        <pc:sldMkLst>
          <pc:docMk/>
          <pc:sldMk cId="1802835101" sldId="257"/>
        </pc:sldMkLst>
        <pc:spChg chg="mod">
          <ac:chgData name="Eduard Kleerekoper" userId="967e2b29-58d9-4dd0-aea7-05cc05a43226" providerId="ADAL" clId="{BD7E82FE-FE08-4E98-BEB6-C4A5790670AE}" dt="2019-01-21T12:23:27.205" v="2555" actId="26606"/>
          <ac:spMkLst>
            <pc:docMk/>
            <pc:sldMk cId="1802835101" sldId="257"/>
            <ac:spMk id="2" creationId="{B901A7B2-E44F-4392-8F35-386F733FD487}"/>
          </ac:spMkLst>
        </pc:spChg>
        <pc:spChg chg="mod">
          <ac:chgData name="Eduard Kleerekoper" userId="967e2b29-58d9-4dd0-aea7-05cc05a43226" providerId="ADAL" clId="{BD7E82FE-FE08-4E98-BEB6-C4A5790670AE}" dt="2019-01-21T12:27:30.142" v="2578" actId="207"/>
          <ac:spMkLst>
            <pc:docMk/>
            <pc:sldMk cId="1802835101" sldId="257"/>
            <ac:spMk id="3" creationId="{624C5014-8279-402C-879C-5A46A31C9FA5}"/>
          </ac:spMkLst>
        </pc:spChg>
        <pc:spChg chg="add del">
          <ac:chgData name="Eduard Kleerekoper" userId="967e2b29-58d9-4dd0-aea7-05cc05a43226" providerId="ADAL" clId="{BD7E82FE-FE08-4E98-BEB6-C4A5790670AE}" dt="2019-01-21T12:23:25.472" v="2553" actId="26606"/>
          <ac:spMkLst>
            <pc:docMk/>
            <pc:sldMk cId="1802835101" sldId="257"/>
            <ac:spMk id="5" creationId="{77D7B666-D5E6-48CE-B26A-FB5E5C34AF90}"/>
          </ac:spMkLst>
        </pc:spChg>
        <pc:spChg chg="add del">
          <ac:chgData name="Eduard Kleerekoper" userId="967e2b29-58d9-4dd0-aea7-05cc05a43226" providerId="ADAL" clId="{BD7E82FE-FE08-4E98-BEB6-C4A5790670AE}" dt="2019-01-21T12:23:25.472" v="2553" actId="26606"/>
          <ac:spMkLst>
            <pc:docMk/>
            <pc:sldMk cId="1802835101" sldId="257"/>
            <ac:spMk id="6" creationId="{F6EE670A-A41A-44AD-BC1C-2090365EB5B3}"/>
          </ac:spMkLst>
        </pc:spChg>
        <pc:spChg chg="add del">
          <ac:chgData name="Eduard Kleerekoper" userId="967e2b29-58d9-4dd0-aea7-05cc05a43226" providerId="ADAL" clId="{BD7E82FE-FE08-4E98-BEB6-C4A5790670AE}" dt="2019-01-21T12:21:12.768" v="2526" actId="26606"/>
          <ac:spMkLst>
            <pc:docMk/>
            <pc:sldMk cId="1802835101" sldId="257"/>
            <ac:spMk id="8" creationId="{3B854194-185D-494D-905C-7C7CB2E30F6E}"/>
          </ac:spMkLst>
        </pc:spChg>
        <pc:spChg chg="add del">
          <ac:chgData name="Eduard Kleerekoper" userId="967e2b29-58d9-4dd0-aea7-05cc05a43226" providerId="ADAL" clId="{BD7E82FE-FE08-4E98-BEB6-C4A5790670AE}" dt="2019-01-21T12:23:27.205" v="2555" actId="26606"/>
          <ac:spMkLst>
            <pc:docMk/>
            <pc:sldMk cId="1802835101" sldId="257"/>
            <ac:spMk id="9" creationId="{39E4C68A-A4A9-48A4-9FF2-D2896B1EA01F}"/>
          </ac:spMkLst>
        </pc:spChg>
        <pc:spChg chg="add del">
          <ac:chgData name="Eduard Kleerekoper" userId="967e2b29-58d9-4dd0-aea7-05cc05a43226" providerId="ADAL" clId="{BD7E82FE-FE08-4E98-BEB6-C4A5790670AE}" dt="2019-01-21T12:21:12.768" v="2526" actId="26606"/>
          <ac:spMkLst>
            <pc:docMk/>
            <pc:sldMk cId="1802835101" sldId="257"/>
            <ac:spMk id="10" creationId="{B4F5FA0D-0104-4987-8241-EFF7C85B88DE}"/>
          </ac:spMkLst>
        </pc:spChg>
        <pc:spChg chg="add del">
          <ac:chgData name="Eduard Kleerekoper" userId="967e2b29-58d9-4dd0-aea7-05cc05a43226" providerId="ADAL" clId="{BD7E82FE-FE08-4E98-BEB6-C4A5790670AE}" dt="2019-01-21T12:23:27.205" v="2555" actId="26606"/>
          <ac:spMkLst>
            <pc:docMk/>
            <pc:sldMk cId="1802835101" sldId="257"/>
            <ac:spMk id="11" creationId="{E2B9AEA5-52CB-49A6-AF8A-33502F291B91}"/>
          </ac:spMkLst>
        </pc:spChg>
        <pc:spChg chg="add del">
          <ac:chgData name="Eduard Kleerekoper" userId="967e2b29-58d9-4dd0-aea7-05cc05a43226" providerId="ADAL" clId="{BD7E82FE-FE08-4E98-BEB6-C4A5790670AE}" dt="2019-01-21T12:21:15.783" v="2528" actId="26606"/>
          <ac:spMkLst>
            <pc:docMk/>
            <pc:sldMk cId="1802835101" sldId="257"/>
            <ac:spMk id="14" creationId="{8D70B121-56F4-4848-B38B-182089D909FA}"/>
          </ac:spMkLst>
        </pc:spChg>
        <pc:spChg chg="add del">
          <ac:chgData name="Eduard Kleerekoper" userId="967e2b29-58d9-4dd0-aea7-05cc05a43226" providerId="ADAL" clId="{BD7E82FE-FE08-4E98-BEB6-C4A5790670AE}" dt="2019-01-21T12:21:30.765" v="2542" actId="26606"/>
          <ac:spMkLst>
            <pc:docMk/>
            <pc:sldMk cId="1802835101" sldId="257"/>
            <ac:spMk id="16" creationId="{9BBC0C84-DC2A-43AE-9576-0A44295E8B9C}"/>
          </ac:spMkLst>
        </pc:spChg>
        <pc:spChg chg="add del">
          <ac:chgData name="Eduard Kleerekoper" userId="967e2b29-58d9-4dd0-aea7-05cc05a43226" providerId="ADAL" clId="{BD7E82FE-FE08-4E98-BEB6-C4A5790670AE}" dt="2019-01-21T12:21:19.065" v="2530" actId="26606"/>
          <ac:spMkLst>
            <pc:docMk/>
            <pc:sldMk cId="1802835101" sldId="257"/>
            <ac:spMk id="17" creationId="{4351DFE5-F63D-4BE0-BDA9-E3EB88F01AA5}"/>
          </ac:spMkLst>
        </pc:spChg>
        <pc:spChg chg="add del">
          <ac:chgData name="Eduard Kleerekoper" userId="967e2b29-58d9-4dd0-aea7-05cc05a43226" providerId="ADAL" clId="{BD7E82FE-FE08-4E98-BEB6-C4A5790670AE}" dt="2019-01-21T12:21:20.469" v="2532" actId="26606"/>
          <ac:spMkLst>
            <pc:docMk/>
            <pc:sldMk cId="1802835101" sldId="257"/>
            <ac:spMk id="32" creationId="{15911E3A-C35B-4EF7-A355-B84E9A14AF4D}"/>
          </ac:spMkLst>
        </pc:spChg>
        <pc:spChg chg="add del">
          <ac:chgData name="Eduard Kleerekoper" userId="967e2b29-58d9-4dd0-aea7-05cc05a43226" providerId="ADAL" clId="{BD7E82FE-FE08-4E98-BEB6-C4A5790670AE}" dt="2019-01-21T12:21:21.081" v="2534" actId="26606"/>
          <ac:spMkLst>
            <pc:docMk/>
            <pc:sldMk cId="1802835101" sldId="257"/>
            <ac:spMk id="44" creationId="{4351DFE5-F63D-4BE0-BDA9-E3EB88F01AA5}"/>
          </ac:spMkLst>
        </pc:spChg>
        <pc:spChg chg="add del">
          <ac:chgData name="Eduard Kleerekoper" userId="967e2b29-58d9-4dd0-aea7-05cc05a43226" providerId="ADAL" clId="{BD7E82FE-FE08-4E98-BEB6-C4A5790670AE}" dt="2019-01-21T12:21:22.608" v="2536" actId="26606"/>
          <ac:spMkLst>
            <pc:docMk/>
            <pc:sldMk cId="1802835101" sldId="257"/>
            <ac:spMk id="47" creationId="{15911E3A-C35B-4EF7-A355-B84E9A14AF4D}"/>
          </ac:spMkLst>
        </pc:spChg>
        <pc:spChg chg="add del">
          <ac:chgData name="Eduard Kleerekoper" userId="967e2b29-58d9-4dd0-aea7-05cc05a43226" providerId="ADAL" clId="{BD7E82FE-FE08-4E98-BEB6-C4A5790670AE}" dt="2019-01-21T12:21:24.927" v="2538" actId="26606"/>
          <ac:spMkLst>
            <pc:docMk/>
            <pc:sldMk cId="1802835101" sldId="257"/>
            <ac:spMk id="56" creationId="{F98ED85F-DCEE-4B50-802E-71A6E3E12B04}"/>
          </ac:spMkLst>
        </pc:spChg>
        <pc:spChg chg="add del">
          <ac:chgData name="Eduard Kleerekoper" userId="967e2b29-58d9-4dd0-aea7-05cc05a43226" providerId="ADAL" clId="{BD7E82FE-FE08-4E98-BEB6-C4A5790670AE}" dt="2019-01-21T12:21:28.503" v="2540" actId="26606"/>
          <ac:spMkLst>
            <pc:docMk/>
            <pc:sldMk cId="1802835101" sldId="257"/>
            <ac:spMk id="58" creationId="{48A740BC-A0AA-45E0-B899-2AE9C6FE11CA}"/>
          </ac:spMkLst>
        </pc:spChg>
        <pc:spChg chg="add del">
          <ac:chgData name="Eduard Kleerekoper" userId="967e2b29-58d9-4dd0-aea7-05cc05a43226" providerId="ADAL" clId="{BD7E82FE-FE08-4E98-BEB6-C4A5790670AE}" dt="2019-01-21T12:21:30.765" v="2542" actId="26606"/>
          <ac:spMkLst>
            <pc:docMk/>
            <pc:sldMk cId="1802835101" sldId="257"/>
            <ac:spMk id="61" creationId="{E4F9F79B-A093-478E-96B5-EE02BC93A858}"/>
          </ac:spMkLst>
        </pc:spChg>
        <pc:spChg chg="add del">
          <ac:chgData name="Eduard Kleerekoper" userId="967e2b29-58d9-4dd0-aea7-05cc05a43226" providerId="ADAL" clId="{BD7E82FE-FE08-4E98-BEB6-C4A5790670AE}" dt="2019-01-21T12:21:30.765" v="2542" actId="26606"/>
          <ac:spMkLst>
            <pc:docMk/>
            <pc:sldMk cId="1802835101" sldId="257"/>
            <ac:spMk id="62" creationId="{11394CD8-BD30-4B74-86F4-51FDF3383419}"/>
          </ac:spMkLst>
        </pc:spChg>
        <pc:spChg chg="add del">
          <ac:chgData name="Eduard Kleerekoper" userId="967e2b29-58d9-4dd0-aea7-05cc05a43226" providerId="ADAL" clId="{BD7E82FE-FE08-4E98-BEB6-C4A5790670AE}" dt="2019-01-21T12:21:30.765" v="2542" actId="26606"/>
          <ac:spMkLst>
            <pc:docMk/>
            <pc:sldMk cId="1802835101" sldId="257"/>
            <ac:spMk id="64" creationId="{F7194F93-1F71-4A70-9DF1-28F183771111}"/>
          </ac:spMkLst>
        </pc:spChg>
        <pc:spChg chg="add del">
          <ac:chgData name="Eduard Kleerekoper" userId="967e2b29-58d9-4dd0-aea7-05cc05a43226" providerId="ADAL" clId="{BD7E82FE-FE08-4E98-BEB6-C4A5790670AE}" dt="2019-01-21T12:21:33.951" v="2544" actId="26606"/>
          <ac:spMkLst>
            <pc:docMk/>
            <pc:sldMk cId="1802835101" sldId="257"/>
            <ac:spMk id="66" creationId="{EA67B5B4-3A24-436E-B663-1B2EBFF8A0CD}"/>
          </ac:spMkLst>
        </pc:spChg>
        <pc:spChg chg="add del">
          <ac:chgData name="Eduard Kleerekoper" userId="967e2b29-58d9-4dd0-aea7-05cc05a43226" providerId="ADAL" clId="{BD7E82FE-FE08-4E98-BEB6-C4A5790670AE}" dt="2019-01-21T12:21:33.951" v="2544" actId="26606"/>
          <ac:spMkLst>
            <pc:docMk/>
            <pc:sldMk cId="1802835101" sldId="257"/>
            <ac:spMk id="67" creationId="{987FDF89-C993-41F4-A1B8-DBAFF16008A9}"/>
          </ac:spMkLst>
        </pc:spChg>
        <pc:spChg chg="add del">
          <ac:chgData name="Eduard Kleerekoper" userId="967e2b29-58d9-4dd0-aea7-05cc05a43226" providerId="ADAL" clId="{BD7E82FE-FE08-4E98-BEB6-C4A5790670AE}" dt="2019-01-21T12:21:33.951" v="2544" actId="26606"/>
          <ac:spMkLst>
            <pc:docMk/>
            <pc:sldMk cId="1802835101" sldId="257"/>
            <ac:spMk id="68" creationId="{64E585EA-75FD-4025-8270-F66A58A15CDA}"/>
          </ac:spMkLst>
        </pc:spChg>
        <pc:spChg chg="add del">
          <ac:chgData name="Eduard Kleerekoper" userId="967e2b29-58d9-4dd0-aea7-05cc05a43226" providerId="ADAL" clId="{BD7E82FE-FE08-4E98-BEB6-C4A5790670AE}" dt="2019-01-21T12:21:34.807" v="2546" actId="26606"/>
          <ac:spMkLst>
            <pc:docMk/>
            <pc:sldMk cId="1802835101" sldId="257"/>
            <ac:spMk id="70" creationId="{48A740BC-A0AA-45E0-B899-2AE9C6FE11CA}"/>
          </ac:spMkLst>
        </pc:spChg>
        <pc:spChg chg="add del">
          <ac:chgData name="Eduard Kleerekoper" userId="967e2b29-58d9-4dd0-aea7-05cc05a43226" providerId="ADAL" clId="{BD7E82FE-FE08-4E98-BEB6-C4A5790670AE}" dt="2019-01-21T12:21:47.690" v="2551" actId="26606"/>
          <ac:spMkLst>
            <pc:docMk/>
            <pc:sldMk cId="1802835101" sldId="257"/>
            <ac:spMk id="73" creationId="{EA67B5B4-3A24-436E-B663-1B2EBFF8A0CD}"/>
          </ac:spMkLst>
        </pc:spChg>
        <pc:spChg chg="add del">
          <ac:chgData name="Eduard Kleerekoper" userId="967e2b29-58d9-4dd0-aea7-05cc05a43226" providerId="ADAL" clId="{BD7E82FE-FE08-4E98-BEB6-C4A5790670AE}" dt="2019-01-21T12:21:47.690" v="2551" actId="26606"/>
          <ac:spMkLst>
            <pc:docMk/>
            <pc:sldMk cId="1802835101" sldId="257"/>
            <ac:spMk id="74" creationId="{987FDF89-C993-41F4-A1B8-DBAFF16008A9}"/>
          </ac:spMkLst>
        </pc:spChg>
        <pc:spChg chg="add del">
          <ac:chgData name="Eduard Kleerekoper" userId="967e2b29-58d9-4dd0-aea7-05cc05a43226" providerId="ADAL" clId="{BD7E82FE-FE08-4E98-BEB6-C4A5790670AE}" dt="2019-01-21T12:21:47.690" v="2551" actId="26606"/>
          <ac:spMkLst>
            <pc:docMk/>
            <pc:sldMk cId="1802835101" sldId="257"/>
            <ac:spMk id="75" creationId="{64E585EA-75FD-4025-8270-F66A58A15CDA}"/>
          </ac:spMkLst>
        </pc:spChg>
        <pc:grpChg chg="add del">
          <ac:chgData name="Eduard Kleerekoper" userId="967e2b29-58d9-4dd0-aea7-05cc05a43226" providerId="ADAL" clId="{BD7E82FE-FE08-4E98-BEB6-C4A5790670AE}" dt="2019-01-21T12:21:20.469" v="2532" actId="26606"/>
          <ac:grpSpMkLst>
            <pc:docMk/>
            <pc:sldMk cId="1802835101" sldId="257"/>
            <ac:grpSpMk id="33" creationId="{5F8A7F7F-DD1A-4F41-98AC-B9CE2A620CDC}"/>
          </ac:grpSpMkLst>
        </pc:grpChg>
        <pc:grpChg chg="add del">
          <ac:chgData name="Eduard Kleerekoper" userId="967e2b29-58d9-4dd0-aea7-05cc05a43226" providerId="ADAL" clId="{BD7E82FE-FE08-4E98-BEB6-C4A5790670AE}" dt="2019-01-21T12:21:20.469" v="2532" actId="26606"/>
          <ac:grpSpMkLst>
            <pc:docMk/>
            <pc:sldMk cId="1802835101" sldId="257"/>
            <ac:grpSpMk id="37" creationId="{E21ADB3D-AD65-44B4-847D-5E90E90A5D16}"/>
          </ac:grpSpMkLst>
        </pc:grpChg>
        <pc:grpChg chg="add del">
          <ac:chgData name="Eduard Kleerekoper" userId="967e2b29-58d9-4dd0-aea7-05cc05a43226" providerId="ADAL" clId="{BD7E82FE-FE08-4E98-BEB6-C4A5790670AE}" dt="2019-01-21T12:21:22.608" v="2536" actId="26606"/>
          <ac:grpSpMkLst>
            <pc:docMk/>
            <pc:sldMk cId="1802835101" sldId="257"/>
            <ac:grpSpMk id="48" creationId="{E21ADB3D-AD65-44B4-847D-5E90E90A5D16}"/>
          </ac:grpSpMkLst>
        </pc:grpChg>
        <pc:grpChg chg="add del">
          <ac:chgData name="Eduard Kleerekoper" userId="967e2b29-58d9-4dd0-aea7-05cc05a43226" providerId="ADAL" clId="{BD7E82FE-FE08-4E98-BEB6-C4A5790670AE}" dt="2019-01-21T12:21:22.608" v="2536" actId="26606"/>
          <ac:grpSpMkLst>
            <pc:docMk/>
            <pc:sldMk cId="1802835101" sldId="257"/>
            <ac:grpSpMk id="54" creationId="{5F8A7F7F-DD1A-4F41-98AC-B9CE2A620CDC}"/>
          </ac:grpSpMkLst>
        </pc:grpChg>
        <pc:picChg chg="add del">
          <ac:chgData name="Eduard Kleerekoper" userId="967e2b29-58d9-4dd0-aea7-05cc05a43226" providerId="ADAL" clId="{BD7E82FE-FE08-4E98-BEB6-C4A5790670AE}" dt="2019-01-21T12:21:12.768" v="2526" actId="26606"/>
          <ac:picMkLst>
            <pc:docMk/>
            <pc:sldMk cId="1802835101" sldId="257"/>
            <ac:picMk id="12" creationId="{2897127E-6CEF-446C-BE87-93B7C46E49D1}"/>
          </ac:picMkLst>
        </pc:picChg>
        <pc:picChg chg="add del">
          <ac:chgData name="Eduard Kleerekoper" userId="967e2b29-58d9-4dd0-aea7-05cc05a43226" providerId="ADAL" clId="{BD7E82FE-FE08-4E98-BEB6-C4A5790670AE}" dt="2019-01-21T12:21:19.065" v="2530" actId="26606"/>
          <ac:picMkLst>
            <pc:docMk/>
            <pc:sldMk cId="1802835101" sldId="257"/>
            <ac:picMk id="18" creationId="{3AA16612-ACD2-4A16-8F2B-4514FD6BF28F}"/>
          </ac:picMkLst>
        </pc:picChg>
        <pc:picChg chg="add del">
          <ac:chgData name="Eduard Kleerekoper" userId="967e2b29-58d9-4dd0-aea7-05cc05a43226" providerId="ADAL" clId="{BD7E82FE-FE08-4E98-BEB6-C4A5790670AE}" dt="2019-01-21T12:21:21.081" v="2534" actId="26606"/>
          <ac:picMkLst>
            <pc:docMk/>
            <pc:sldMk cId="1802835101" sldId="257"/>
            <ac:picMk id="45" creationId="{3AA16612-ACD2-4A16-8F2B-4514FD6BF28F}"/>
          </ac:picMkLst>
        </pc:picChg>
        <pc:cxnChg chg="add del">
          <ac:chgData name="Eduard Kleerekoper" userId="967e2b29-58d9-4dd0-aea7-05cc05a43226" providerId="ADAL" clId="{BD7E82FE-FE08-4E98-BEB6-C4A5790670AE}" dt="2019-01-21T12:21:15.783" v="2528" actId="26606"/>
          <ac:cxnSpMkLst>
            <pc:docMk/>
            <pc:sldMk cId="1802835101" sldId="257"/>
            <ac:cxnSpMk id="15" creationId="{2D72A2C9-F3CA-4216-8BAD-FA4C970C3C4E}"/>
          </ac:cxnSpMkLst>
        </pc:cxnChg>
        <pc:cxnChg chg="add del">
          <ac:chgData name="Eduard Kleerekoper" userId="967e2b29-58d9-4dd0-aea7-05cc05a43226" providerId="ADAL" clId="{BD7E82FE-FE08-4E98-BEB6-C4A5790670AE}" dt="2019-01-21T12:21:28.503" v="2540" actId="26606"/>
          <ac:cxnSpMkLst>
            <pc:docMk/>
            <pc:sldMk cId="1802835101" sldId="257"/>
            <ac:cxnSpMk id="59" creationId="{B874EF51-C858-4BB9-97C3-D17755787127}"/>
          </ac:cxnSpMkLst>
        </pc:cxnChg>
        <pc:cxnChg chg="add del">
          <ac:chgData name="Eduard Kleerekoper" userId="967e2b29-58d9-4dd0-aea7-05cc05a43226" providerId="ADAL" clId="{BD7E82FE-FE08-4E98-BEB6-C4A5790670AE}" dt="2019-01-21T12:21:30.765" v="2542" actId="26606"/>
          <ac:cxnSpMkLst>
            <pc:docMk/>
            <pc:sldMk cId="1802835101" sldId="257"/>
            <ac:cxnSpMk id="63" creationId="{D4C22394-EBC2-4FAF-A555-6C02D589EED7}"/>
          </ac:cxnSpMkLst>
        </pc:cxnChg>
        <pc:cxnChg chg="add del">
          <ac:chgData name="Eduard Kleerekoper" userId="967e2b29-58d9-4dd0-aea7-05cc05a43226" providerId="ADAL" clId="{BD7E82FE-FE08-4E98-BEB6-C4A5790670AE}" dt="2019-01-21T12:21:34.807" v="2546" actId="26606"/>
          <ac:cxnSpMkLst>
            <pc:docMk/>
            <pc:sldMk cId="1802835101" sldId="257"/>
            <ac:cxnSpMk id="71" creationId="{B874EF51-C858-4BB9-97C3-D17755787127}"/>
          </ac:cxnSpMkLst>
        </pc:cxnChg>
      </pc:sldChg>
      <pc:sldChg chg="delSp modSp">
        <pc:chgData name="Eduard Kleerekoper" userId="967e2b29-58d9-4dd0-aea7-05cc05a43226" providerId="ADAL" clId="{BD7E82FE-FE08-4E98-BEB6-C4A5790670AE}" dt="2019-01-21T12:27:59.761" v="2588" actId="6549"/>
        <pc:sldMkLst>
          <pc:docMk/>
          <pc:sldMk cId="506641346" sldId="258"/>
        </pc:sldMkLst>
        <pc:spChg chg="mod">
          <ac:chgData name="Eduard Kleerekoper" userId="967e2b29-58d9-4dd0-aea7-05cc05a43226" providerId="ADAL" clId="{BD7E82FE-FE08-4E98-BEB6-C4A5790670AE}" dt="2019-01-21T12:27:59.761" v="2588" actId="6549"/>
          <ac:spMkLst>
            <pc:docMk/>
            <pc:sldMk cId="506641346" sldId="258"/>
            <ac:spMk id="3" creationId="{4E64B9C6-4092-4B01-824C-D53983E6CFBC}"/>
          </ac:spMkLst>
        </pc:spChg>
        <pc:cxnChg chg="del">
          <ac:chgData name="Eduard Kleerekoper" userId="967e2b29-58d9-4dd0-aea7-05cc05a43226" providerId="ADAL" clId="{BD7E82FE-FE08-4E98-BEB6-C4A5790670AE}" dt="2019-01-21T10:35:13.193" v="1936" actId="478"/>
          <ac:cxnSpMkLst>
            <pc:docMk/>
            <pc:sldMk cId="506641346" sldId="258"/>
            <ac:cxnSpMk id="5" creationId="{FD63EA25-9525-47C0-9866-C1D391807E14}"/>
          </ac:cxnSpMkLst>
        </pc:cxnChg>
      </pc:sldChg>
      <pc:sldChg chg="delSp modSp">
        <pc:chgData name="Eduard Kleerekoper" userId="967e2b29-58d9-4dd0-aea7-05cc05a43226" providerId="ADAL" clId="{BD7E82FE-FE08-4E98-BEB6-C4A5790670AE}" dt="2019-01-21T12:28:13.201" v="2591" actId="20577"/>
        <pc:sldMkLst>
          <pc:docMk/>
          <pc:sldMk cId="1301134592" sldId="259"/>
        </pc:sldMkLst>
        <pc:spChg chg="mod">
          <ac:chgData name="Eduard Kleerekoper" userId="967e2b29-58d9-4dd0-aea7-05cc05a43226" providerId="ADAL" clId="{BD7E82FE-FE08-4E98-BEB6-C4A5790670AE}" dt="2019-01-21T12:28:13.201" v="2591" actId="20577"/>
          <ac:spMkLst>
            <pc:docMk/>
            <pc:sldMk cId="1301134592" sldId="259"/>
            <ac:spMk id="3" creationId="{E359033B-FBEB-4149-A66C-3BE98B01B102}"/>
          </ac:spMkLst>
        </pc:spChg>
        <pc:cxnChg chg="del">
          <ac:chgData name="Eduard Kleerekoper" userId="967e2b29-58d9-4dd0-aea7-05cc05a43226" providerId="ADAL" clId="{BD7E82FE-FE08-4E98-BEB6-C4A5790670AE}" dt="2019-01-21T10:35:08.889" v="1934" actId="478"/>
          <ac:cxnSpMkLst>
            <pc:docMk/>
            <pc:sldMk cId="1301134592" sldId="259"/>
            <ac:cxnSpMk id="4" creationId="{CBFB4622-CD17-4EBC-A33D-403481382C4B}"/>
          </ac:cxnSpMkLst>
        </pc:cxnChg>
      </pc:sldChg>
      <pc:sldChg chg="addSp delSp modSp add">
        <pc:chgData name="Eduard Kleerekoper" userId="967e2b29-58d9-4dd0-aea7-05cc05a43226" providerId="ADAL" clId="{BD7E82FE-FE08-4E98-BEB6-C4A5790670AE}" dt="2019-01-21T12:28:22.970" v="2593" actId="6549"/>
        <pc:sldMkLst>
          <pc:docMk/>
          <pc:sldMk cId="3625424042" sldId="260"/>
        </pc:sldMkLst>
        <pc:spChg chg="mod">
          <ac:chgData name="Eduard Kleerekoper" userId="967e2b29-58d9-4dd0-aea7-05cc05a43226" providerId="ADAL" clId="{BD7E82FE-FE08-4E98-BEB6-C4A5790670AE}" dt="2019-01-21T09:51:35.058" v="576" actId="20577"/>
          <ac:spMkLst>
            <pc:docMk/>
            <pc:sldMk cId="3625424042" sldId="260"/>
            <ac:spMk id="2" creationId="{EA5D7946-4696-48A8-B4DB-A2D288A4B820}"/>
          </ac:spMkLst>
        </pc:spChg>
        <pc:spChg chg="mod">
          <ac:chgData name="Eduard Kleerekoper" userId="967e2b29-58d9-4dd0-aea7-05cc05a43226" providerId="ADAL" clId="{BD7E82FE-FE08-4E98-BEB6-C4A5790670AE}" dt="2019-01-21T12:28:22.970" v="2593" actId="6549"/>
          <ac:spMkLst>
            <pc:docMk/>
            <pc:sldMk cId="3625424042" sldId="260"/>
            <ac:spMk id="3" creationId="{A6EDD0AD-354C-4035-A3F3-FCE43C0E0D40}"/>
          </ac:spMkLst>
        </pc:spChg>
        <pc:cxnChg chg="add del">
          <ac:chgData name="Eduard Kleerekoper" userId="967e2b29-58d9-4dd0-aea7-05cc05a43226" providerId="ADAL" clId="{BD7E82FE-FE08-4E98-BEB6-C4A5790670AE}" dt="2019-01-21T10:35:03.561" v="1932" actId="478"/>
          <ac:cxnSpMkLst>
            <pc:docMk/>
            <pc:sldMk cId="3625424042" sldId="260"/>
            <ac:cxnSpMk id="4" creationId="{772AED1C-9306-47D3-9290-508539B3D2AF}"/>
          </ac:cxnSpMkLst>
        </pc:cxnChg>
      </pc:sldChg>
      <pc:sldChg chg="modSp add">
        <pc:chgData name="Eduard Kleerekoper" userId="967e2b29-58d9-4dd0-aea7-05cc05a43226" providerId="ADAL" clId="{BD7E82FE-FE08-4E98-BEB6-C4A5790670AE}" dt="2019-01-21T12:28:32.376" v="2596" actId="20577"/>
        <pc:sldMkLst>
          <pc:docMk/>
          <pc:sldMk cId="920350406" sldId="261"/>
        </pc:sldMkLst>
        <pc:spChg chg="mod">
          <ac:chgData name="Eduard Kleerekoper" userId="967e2b29-58d9-4dd0-aea7-05cc05a43226" providerId="ADAL" clId="{BD7E82FE-FE08-4E98-BEB6-C4A5790670AE}" dt="2019-01-21T09:51:31.002" v="571" actId="20577"/>
          <ac:spMkLst>
            <pc:docMk/>
            <pc:sldMk cId="920350406" sldId="261"/>
            <ac:spMk id="2" creationId="{806AF1B8-07CE-448D-A97B-0CA1967E0297}"/>
          </ac:spMkLst>
        </pc:spChg>
        <pc:spChg chg="mod">
          <ac:chgData name="Eduard Kleerekoper" userId="967e2b29-58d9-4dd0-aea7-05cc05a43226" providerId="ADAL" clId="{BD7E82FE-FE08-4E98-BEB6-C4A5790670AE}" dt="2019-01-21T12:28:32.376" v="2596" actId="20577"/>
          <ac:spMkLst>
            <pc:docMk/>
            <pc:sldMk cId="920350406" sldId="261"/>
            <ac:spMk id="3" creationId="{D4FF6AF6-39A8-49F3-98FB-6ADA31007541}"/>
          </ac:spMkLst>
        </pc:spChg>
      </pc:sldChg>
      <pc:sldChg chg="addSp delSp modSp add">
        <pc:chgData name="Eduard Kleerekoper" userId="967e2b29-58d9-4dd0-aea7-05cc05a43226" providerId="ADAL" clId="{BD7E82FE-FE08-4E98-BEB6-C4A5790670AE}" dt="2019-01-21T12:29:43.162" v="2616" actId="20577"/>
        <pc:sldMkLst>
          <pc:docMk/>
          <pc:sldMk cId="1983102943" sldId="262"/>
        </pc:sldMkLst>
        <pc:spChg chg="mod">
          <ac:chgData name="Eduard Kleerekoper" userId="967e2b29-58d9-4dd0-aea7-05cc05a43226" providerId="ADAL" clId="{BD7E82FE-FE08-4E98-BEB6-C4A5790670AE}" dt="2019-01-21T09:56:33.835" v="828" actId="20577"/>
          <ac:spMkLst>
            <pc:docMk/>
            <pc:sldMk cId="1983102943" sldId="262"/>
            <ac:spMk id="2" creationId="{823F8458-6FC9-4BD1-A040-341AEEC466B2}"/>
          </ac:spMkLst>
        </pc:spChg>
        <pc:spChg chg="mod">
          <ac:chgData name="Eduard Kleerekoper" userId="967e2b29-58d9-4dd0-aea7-05cc05a43226" providerId="ADAL" clId="{BD7E82FE-FE08-4E98-BEB6-C4A5790670AE}" dt="2019-01-21T12:29:43.162" v="2616" actId="20577"/>
          <ac:spMkLst>
            <pc:docMk/>
            <pc:sldMk cId="1983102943" sldId="262"/>
            <ac:spMk id="3" creationId="{5B1EDC9B-2A3C-4C53-BCF0-C065B858C2BF}"/>
          </ac:spMkLst>
        </pc:spChg>
        <pc:cxnChg chg="add del mod">
          <ac:chgData name="Eduard Kleerekoper" userId="967e2b29-58d9-4dd0-aea7-05cc05a43226" providerId="ADAL" clId="{BD7E82FE-FE08-4E98-BEB6-C4A5790670AE}" dt="2019-01-21T10:34:44.738" v="1927" actId="478"/>
          <ac:cxnSpMkLst>
            <pc:docMk/>
            <pc:sldMk cId="1983102943" sldId="262"/>
            <ac:cxnSpMk id="4" creationId="{3D552397-BDFB-4752-9EF8-7080AEA222E5}"/>
          </ac:cxnSpMkLst>
        </pc:cxnChg>
        <pc:cxnChg chg="add del mod">
          <ac:chgData name="Eduard Kleerekoper" userId="967e2b29-58d9-4dd0-aea7-05cc05a43226" providerId="ADAL" clId="{BD7E82FE-FE08-4E98-BEB6-C4A5790670AE}" dt="2019-01-21T10:34:47.738" v="1929" actId="478"/>
          <ac:cxnSpMkLst>
            <pc:docMk/>
            <pc:sldMk cId="1983102943" sldId="262"/>
            <ac:cxnSpMk id="5" creationId="{F8B9ADD6-B620-473E-B463-DB67E30C92B1}"/>
          </ac:cxnSpMkLst>
        </pc:cxnChg>
      </pc:sldChg>
      <pc:sldChg chg="addSp delSp modSp add">
        <pc:chgData name="Eduard Kleerekoper" userId="967e2b29-58d9-4dd0-aea7-05cc05a43226" providerId="ADAL" clId="{BD7E82FE-FE08-4E98-BEB6-C4A5790670AE}" dt="2019-01-21T12:30:04.091" v="2619" actId="207"/>
        <pc:sldMkLst>
          <pc:docMk/>
          <pc:sldMk cId="2155454457" sldId="263"/>
        </pc:sldMkLst>
        <pc:spChg chg="mod">
          <ac:chgData name="Eduard Kleerekoper" userId="967e2b29-58d9-4dd0-aea7-05cc05a43226" providerId="ADAL" clId="{BD7E82FE-FE08-4E98-BEB6-C4A5790670AE}" dt="2019-01-21T12:17:58.658" v="2496" actId="20577"/>
          <ac:spMkLst>
            <pc:docMk/>
            <pc:sldMk cId="2155454457" sldId="263"/>
            <ac:spMk id="2" creationId="{63895E2F-6690-404B-87BA-041FCA0D3A38}"/>
          </ac:spMkLst>
        </pc:spChg>
        <pc:spChg chg="mod">
          <ac:chgData name="Eduard Kleerekoper" userId="967e2b29-58d9-4dd0-aea7-05cc05a43226" providerId="ADAL" clId="{BD7E82FE-FE08-4E98-BEB6-C4A5790670AE}" dt="2019-01-21T12:30:04.091" v="2619" actId="207"/>
          <ac:spMkLst>
            <pc:docMk/>
            <pc:sldMk cId="2155454457" sldId="263"/>
            <ac:spMk id="3" creationId="{388213D4-ABD9-4B9A-A133-AF83BB009E92}"/>
          </ac:spMkLst>
        </pc:spChg>
        <pc:spChg chg="add del">
          <ac:chgData name="Eduard Kleerekoper" userId="967e2b29-58d9-4dd0-aea7-05cc05a43226" providerId="ADAL" clId="{BD7E82FE-FE08-4E98-BEB6-C4A5790670AE}" dt="2019-01-21T10:33:08.622" v="1883"/>
          <ac:spMkLst>
            <pc:docMk/>
            <pc:sldMk cId="2155454457" sldId="263"/>
            <ac:spMk id="26" creationId="{86637303-1725-422F-823E-F863BADA20E7}"/>
          </ac:spMkLst>
        </pc:spChg>
        <pc:cxnChg chg="add del mod">
          <ac:chgData name="Eduard Kleerekoper" userId="967e2b29-58d9-4dd0-aea7-05cc05a43226" providerId="ADAL" clId="{BD7E82FE-FE08-4E98-BEB6-C4A5790670AE}" dt="2019-01-21T10:03:34.484" v="1394" actId="478"/>
          <ac:cxnSpMkLst>
            <pc:docMk/>
            <pc:sldMk cId="2155454457" sldId="263"/>
            <ac:cxnSpMk id="4" creationId="{DFDAAFB0-FFE2-4F0B-8EC7-2FB380E2A53E}"/>
          </ac:cxnSpMkLst>
        </pc:cxnChg>
        <pc:cxnChg chg="add del mod">
          <ac:chgData name="Eduard Kleerekoper" userId="967e2b29-58d9-4dd0-aea7-05cc05a43226" providerId="ADAL" clId="{BD7E82FE-FE08-4E98-BEB6-C4A5790670AE}" dt="2019-01-21T10:32:37.073" v="1858" actId="478"/>
          <ac:cxnSpMkLst>
            <pc:docMk/>
            <pc:sldMk cId="2155454457" sldId="263"/>
            <ac:cxnSpMk id="5" creationId="{5ED89FC6-4045-4540-B00F-72AF08FEDA93}"/>
          </ac:cxnSpMkLst>
        </pc:cxnChg>
        <pc:cxnChg chg="add del mod">
          <ac:chgData name="Eduard Kleerekoper" userId="967e2b29-58d9-4dd0-aea7-05cc05a43226" providerId="ADAL" clId="{BD7E82FE-FE08-4E98-BEB6-C4A5790670AE}" dt="2019-01-21T10:05:03.530" v="1514" actId="478"/>
          <ac:cxnSpMkLst>
            <pc:docMk/>
            <pc:sldMk cId="2155454457" sldId="263"/>
            <ac:cxnSpMk id="6" creationId="{A5F6EA75-64BF-4071-9E6F-9F0E1AB1906A}"/>
          </ac:cxnSpMkLst>
        </pc:cxnChg>
        <pc:cxnChg chg="add del mod">
          <ac:chgData name="Eduard Kleerekoper" userId="967e2b29-58d9-4dd0-aea7-05cc05a43226" providerId="ADAL" clId="{BD7E82FE-FE08-4E98-BEB6-C4A5790670AE}" dt="2019-01-21T10:33:43.258" v="1892" actId="478"/>
          <ac:cxnSpMkLst>
            <pc:docMk/>
            <pc:sldMk cId="2155454457" sldId="263"/>
            <ac:cxnSpMk id="7" creationId="{E6A7D541-F696-4D98-BEE6-4046A3A64203}"/>
          </ac:cxnSpMkLst>
        </pc:cxnChg>
        <pc:cxnChg chg="add del mod">
          <ac:chgData name="Eduard Kleerekoper" userId="967e2b29-58d9-4dd0-aea7-05cc05a43226" providerId="ADAL" clId="{BD7E82FE-FE08-4E98-BEB6-C4A5790670AE}" dt="2019-01-21T10:33:45.481" v="1894" actId="478"/>
          <ac:cxnSpMkLst>
            <pc:docMk/>
            <pc:sldMk cId="2155454457" sldId="263"/>
            <ac:cxnSpMk id="10" creationId="{3E2FA260-C5D8-4C1A-8CE9-06C99058CA21}"/>
          </ac:cxnSpMkLst>
        </pc:cxnChg>
        <pc:cxnChg chg="add del mod">
          <ac:chgData name="Eduard Kleerekoper" userId="967e2b29-58d9-4dd0-aea7-05cc05a43226" providerId="ADAL" clId="{BD7E82FE-FE08-4E98-BEB6-C4A5790670AE}" dt="2019-01-21T10:33:49.113" v="1896" actId="478"/>
          <ac:cxnSpMkLst>
            <pc:docMk/>
            <pc:sldMk cId="2155454457" sldId="263"/>
            <ac:cxnSpMk id="11" creationId="{DEC53BC8-EBD7-49B6-A861-DB2D747A6C60}"/>
          </ac:cxnSpMkLst>
        </pc:cxnChg>
        <pc:cxnChg chg="add del mod">
          <ac:chgData name="Eduard Kleerekoper" userId="967e2b29-58d9-4dd0-aea7-05cc05a43226" providerId="ADAL" clId="{BD7E82FE-FE08-4E98-BEB6-C4A5790670AE}" dt="2019-01-21T10:28:09.835" v="1817" actId="478"/>
          <ac:cxnSpMkLst>
            <pc:docMk/>
            <pc:sldMk cId="2155454457" sldId="263"/>
            <ac:cxnSpMk id="16" creationId="{8C6B4AA2-A3AD-4702-AB87-9B35882DFE3E}"/>
          </ac:cxnSpMkLst>
        </pc:cxnChg>
        <pc:cxnChg chg="add del mod">
          <ac:chgData name="Eduard Kleerekoper" userId="967e2b29-58d9-4dd0-aea7-05cc05a43226" providerId="ADAL" clId="{BD7E82FE-FE08-4E98-BEB6-C4A5790670AE}" dt="2019-01-21T10:33:51.793" v="1898" actId="478"/>
          <ac:cxnSpMkLst>
            <pc:docMk/>
            <pc:sldMk cId="2155454457" sldId="263"/>
            <ac:cxnSpMk id="17" creationId="{37CDA3B6-95D4-4C36-9FA1-37D5B9A63CEE}"/>
          </ac:cxnSpMkLst>
        </pc:cxnChg>
        <pc:cxnChg chg="add del mod">
          <ac:chgData name="Eduard Kleerekoper" userId="967e2b29-58d9-4dd0-aea7-05cc05a43226" providerId="ADAL" clId="{BD7E82FE-FE08-4E98-BEB6-C4A5790670AE}" dt="2019-01-21T10:34:29.953" v="1921" actId="478"/>
          <ac:cxnSpMkLst>
            <pc:docMk/>
            <pc:sldMk cId="2155454457" sldId="263"/>
            <ac:cxnSpMk id="18" creationId="{0E978AA5-E037-4D2B-8423-BB0090E3B839}"/>
          </ac:cxnSpMkLst>
        </pc:cxnChg>
        <pc:cxnChg chg="add del mod">
          <ac:chgData name="Eduard Kleerekoper" userId="967e2b29-58d9-4dd0-aea7-05cc05a43226" providerId="ADAL" clId="{BD7E82FE-FE08-4E98-BEB6-C4A5790670AE}" dt="2019-01-21T10:34:36.354" v="1924" actId="478"/>
          <ac:cxnSpMkLst>
            <pc:docMk/>
            <pc:sldMk cId="2155454457" sldId="263"/>
            <ac:cxnSpMk id="20" creationId="{72C12FE0-943C-4BEF-8921-A4B28862C39E}"/>
          </ac:cxnSpMkLst>
        </pc:cxnChg>
        <pc:cxnChg chg="add del mod">
          <ac:chgData name="Eduard Kleerekoper" userId="967e2b29-58d9-4dd0-aea7-05cc05a43226" providerId="ADAL" clId="{BD7E82FE-FE08-4E98-BEB6-C4A5790670AE}" dt="2019-01-21T10:33:07.522" v="1881" actId="478"/>
          <ac:cxnSpMkLst>
            <pc:docMk/>
            <pc:sldMk cId="2155454457" sldId="263"/>
            <ac:cxnSpMk id="22" creationId="{519D4AC0-11C9-40F1-A852-D87247D80435}"/>
          </ac:cxnSpMkLst>
        </pc:cxnChg>
        <pc:cxnChg chg="add del mod">
          <ac:chgData name="Eduard Kleerekoper" userId="967e2b29-58d9-4dd0-aea7-05cc05a43226" providerId="ADAL" clId="{BD7E82FE-FE08-4E98-BEB6-C4A5790670AE}" dt="2019-01-21T10:33:14.522" v="1886" actId="478"/>
          <ac:cxnSpMkLst>
            <pc:docMk/>
            <pc:sldMk cId="2155454457" sldId="263"/>
            <ac:cxnSpMk id="23" creationId="{076CBDDF-32DB-43A4-916A-D960E7A962A6}"/>
          </ac:cxnSpMkLst>
        </pc:cxnChg>
        <pc:cxnChg chg="add del mod">
          <ac:chgData name="Eduard Kleerekoper" userId="967e2b29-58d9-4dd0-aea7-05cc05a43226" providerId="ADAL" clId="{BD7E82FE-FE08-4E98-BEB6-C4A5790670AE}" dt="2019-01-21T10:33:17.402" v="1888" actId="478"/>
          <ac:cxnSpMkLst>
            <pc:docMk/>
            <pc:sldMk cId="2155454457" sldId="263"/>
            <ac:cxnSpMk id="24" creationId="{0DA9CADB-2D75-4F52-ABD1-901A29F69062}"/>
          </ac:cxnSpMkLst>
        </pc:cxnChg>
      </pc:sldChg>
      <pc:sldChg chg="modSp add ord">
        <pc:chgData name="Eduard Kleerekoper" userId="967e2b29-58d9-4dd0-aea7-05cc05a43226" providerId="ADAL" clId="{BD7E82FE-FE08-4E98-BEB6-C4A5790670AE}" dt="2019-01-21T12:29:51.448" v="2617" actId="207"/>
        <pc:sldMkLst>
          <pc:docMk/>
          <pc:sldMk cId="2848069094" sldId="264"/>
        </pc:sldMkLst>
        <pc:spChg chg="mod">
          <ac:chgData name="Eduard Kleerekoper" userId="967e2b29-58d9-4dd0-aea7-05cc05a43226" providerId="ADAL" clId="{BD7E82FE-FE08-4E98-BEB6-C4A5790670AE}" dt="2019-01-21T10:45:06.554" v="2302" actId="20577"/>
          <ac:spMkLst>
            <pc:docMk/>
            <pc:sldMk cId="2848069094" sldId="264"/>
            <ac:spMk id="2" creationId="{63895E2F-6690-404B-87BA-041FCA0D3A38}"/>
          </ac:spMkLst>
        </pc:spChg>
        <pc:spChg chg="mod">
          <ac:chgData name="Eduard Kleerekoper" userId="967e2b29-58d9-4dd0-aea7-05cc05a43226" providerId="ADAL" clId="{BD7E82FE-FE08-4E98-BEB6-C4A5790670AE}" dt="2019-01-21T12:29:51.448" v="2617" actId="207"/>
          <ac:spMkLst>
            <pc:docMk/>
            <pc:sldMk cId="2848069094" sldId="264"/>
            <ac:spMk id="3" creationId="{388213D4-ABD9-4B9A-A133-AF83BB009E92}"/>
          </ac:spMkLst>
        </pc:spChg>
      </pc:sldChg>
      <pc:sldChg chg="modSp add">
        <pc:chgData name="Eduard Kleerekoper" userId="967e2b29-58d9-4dd0-aea7-05cc05a43226" providerId="ADAL" clId="{BD7E82FE-FE08-4E98-BEB6-C4A5790670AE}" dt="2019-01-21T12:29:59.664" v="2618" actId="207"/>
        <pc:sldMkLst>
          <pc:docMk/>
          <pc:sldMk cId="3334532922" sldId="265"/>
        </pc:sldMkLst>
        <pc:spChg chg="mod">
          <ac:chgData name="Eduard Kleerekoper" userId="967e2b29-58d9-4dd0-aea7-05cc05a43226" providerId="ADAL" clId="{BD7E82FE-FE08-4E98-BEB6-C4A5790670AE}" dt="2019-01-21T10:45:26.977" v="2307" actId="20577"/>
          <ac:spMkLst>
            <pc:docMk/>
            <pc:sldMk cId="3334532922" sldId="265"/>
            <ac:spMk id="2" creationId="{63895E2F-6690-404B-87BA-041FCA0D3A38}"/>
          </ac:spMkLst>
        </pc:spChg>
        <pc:spChg chg="mod">
          <ac:chgData name="Eduard Kleerekoper" userId="967e2b29-58d9-4dd0-aea7-05cc05a43226" providerId="ADAL" clId="{BD7E82FE-FE08-4E98-BEB6-C4A5790670AE}" dt="2019-01-21T12:29:59.664" v="2618" actId="207"/>
          <ac:spMkLst>
            <pc:docMk/>
            <pc:sldMk cId="3334532922" sldId="265"/>
            <ac:spMk id="3" creationId="{388213D4-ABD9-4B9A-A133-AF83BB009E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27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07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68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515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95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74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64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89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39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10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8863EE-B820-4B36-8CCF-4F0A0E170085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0F5CCF-75B7-4F2D-92DB-C2926A0336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11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51B7F7-A36F-41DE-A5EA-2687E1B664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Werkwoordspelling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67CB35C-7590-4C7C-9F56-508CB165B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/>
              <a:t>werkwoordsvormen </a:t>
            </a:r>
            <a:br>
              <a:rPr lang="nl-NL"/>
            </a:br>
            <a:r>
              <a:rPr lang="nl-NL"/>
              <a:t>en hun regels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6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95E2F-6690-404B-87BA-041FCA0D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8213D4-ABD9-4B9A-A133-AF83BB00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2"/>
                </a:solidFill>
              </a:rPr>
              <a:t>De (redden) schipbreukelingen werden (ondervragen).</a:t>
            </a:r>
          </a:p>
          <a:p>
            <a:r>
              <a:rPr lang="nl-NL" dirty="0"/>
              <a:t>Ondervragen = vd (werd ondervraagd = afgerond)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vd: T </a:t>
            </a:r>
            <a:r>
              <a:rPr lang="nl-NL" dirty="0" err="1">
                <a:solidFill>
                  <a:schemeClr val="accent6"/>
                </a:solidFill>
              </a:rPr>
              <a:t>KoFSCHiP</a:t>
            </a:r>
            <a:endParaRPr lang="nl-NL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stam =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ondervrag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‘g’ zit NIET in T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KoFSCHiP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ge+ik-vorm+d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4"/>
                </a:solidFill>
              </a:rPr>
              <a:t>ondervraagd</a:t>
            </a:r>
          </a:p>
          <a:p>
            <a:r>
              <a:rPr lang="nl-NL" dirty="0"/>
              <a:t>Redden = </a:t>
            </a:r>
            <a:r>
              <a:rPr lang="nl-NL" dirty="0" err="1"/>
              <a:t>bn</a:t>
            </a:r>
            <a:r>
              <a:rPr lang="nl-NL" dirty="0"/>
              <a:t> (zegt iets over ‘schipbreukelingen’)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</a:t>
            </a:r>
            <a:r>
              <a:rPr lang="nl-NL" dirty="0" err="1">
                <a:solidFill>
                  <a:schemeClr val="accent6"/>
                </a:solidFill>
              </a:rPr>
              <a:t>bn</a:t>
            </a:r>
            <a:r>
              <a:rPr lang="nl-NL" dirty="0">
                <a:solidFill>
                  <a:schemeClr val="accent6"/>
                </a:solidFill>
              </a:rPr>
              <a:t>: vd + e</a:t>
            </a:r>
            <a:r>
              <a:rPr lang="nl-NL" dirty="0"/>
              <a:t>	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vd: T </a:t>
            </a:r>
            <a:r>
              <a:rPr lang="nl-NL" dirty="0" err="1">
                <a:solidFill>
                  <a:schemeClr val="accent6"/>
                </a:solidFill>
              </a:rPr>
              <a:t>KoFSCHiP</a:t>
            </a:r>
            <a:endParaRPr lang="nl-NL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stam =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redd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‘d’ zit NIET in T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KoFSCHiP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ge+ik-vorm+d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gered</a:t>
            </a:r>
          </a:p>
          <a:p>
            <a:pPr marL="457200" lvl="1" indent="0">
              <a:buNone/>
            </a:pP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bn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= vd + e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gered + e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gerede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4"/>
                </a:solidFill>
              </a:rPr>
              <a:t>geredde</a:t>
            </a:r>
          </a:p>
        </p:txBody>
      </p:sp>
    </p:spTree>
    <p:extLst>
      <p:ext uri="{BB962C8B-B14F-4D97-AF65-F5344CB8AC3E}">
        <p14:creationId xmlns:p14="http://schemas.microsoft.com/office/powerpoint/2010/main" val="215545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1A7B2-E44F-4392-8F35-386F733F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Werkwoordsvormen </a:t>
            </a:r>
            <a:br>
              <a:rPr lang="nl-NL"/>
            </a:br>
            <a:r>
              <a:rPr lang="nl-NL" sz="2400"/>
              <a:t>&amp; infinitief, stam en ik-vorm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4C5014-8279-402C-879C-5A46A31C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nl-NL" dirty="0"/>
              <a:t>Elke werkwoordsvorm heeft zijn eigen regel(s)</a:t>
            </a:r>
          </a:p>
          <a:p>
            <a:r>
              <a:rPr lang="nl-NL" dirty="0"/>
              <a:t>Kies bij het spellen de juiste werkwoordsvorm</a:t>
            </a:r>
          </a:p>
          <a:p>
            <a:pPr marL="457200" lvl="1" indent="0">
              <a:buNone/>
            </a:pPr>
            <a:r>
              <a:rPr lang="nl-NL" dirty="0"/>
              <a:t>…anders pas je de verkeerde regel toe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infinitief = hele werkwoord</a:t>
            </a:r>
            <a:r>
              <a:rPr lang="nl-NL" dirty="0"/>
              <a:t>	</a:t>
            </a:r>
            <a:r>
              <a:rPr lang="nl-NL" dirty="0">
                <a:solidFill>
                  <a:schemeClr val="accent4"/>
                </a:solidFill>
              </a:rPr>
              <a:t>lopen</a:t>
            </a:r>
            <a:r>
              <a:rPr lang="nl-NL" dirty="0">
                <a:solidFill>
                  <a:schemeClr val="accent5"/>
                </a:solidFill>
              </a:rPr>
              <a:t>			</a:t>
            </a:r>
            <a:r>
              <a:rPr lang="nl-NL" dirty="0">
                <a:solidFill>
                  <a:schemeClr val="accent4"/>
                </a:solidFill>
              </a:rPr>
              <a:t>beloven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stam = infinitief -en</a:t>
            </a:r>
            <a:r>
              <a:rPr lang="nl-NL" dirty="0"/>
              <a:t>		</a:t>
            </a:r>
            <a:r>
              <a:rPr lang="nl-NL" dirty="0" err="1">
                <a:solidFill>
                  <a:schemeClr val="accent4"/>
                </a:solidFill>
              </a:rPr>
              <a:t>lop</a:t>
            </a:r>
            <a:r>
              <a:rPr lang="nl-NL" dirty="0">
                <a:solidFill>
                  <a:schemeClr val="accent4"/>
                </a:solidFill>
              </a:rPr>
              <a:t> (lopen)</a:t>
            </a:r>
            <a:r>
              <a:rPr lang="nl-NL" dirty="0"/>
              <a:t>		</a:t>
            </a:r>
            <a:r>
              <a:rPr lang="nl-NL" dirty="0" err="1">
                <a:solidFill>
                  <a:schemeClr val="accent4"/>
                </a:solidFill>
              </a:rPr>
              <a:t>belov</a:t>
            </a:r>
            <a:r>
              <a:rPr lang="nl-NL" dirty="0">
                <a:solidFill>
                  <a:schemeClr val="accent4"/>
                </a:solidFill>
              </a:rPr>
              <a:t> (beloven)</a:t>
            </a:r>
          </a:p>
          <a:p>
            <a:pPr lvl="1"/>
            <a:r>
              <a:rPr lang="nl-NL" dirty="0"/>
              <a:t>De stam </a:t>
            </a:r>
            <a:r>
              <a:rPr lang="nl-NL" u="sng" dirty="0"/>
              <a:t>gebruik</a:t>
            </a:r>
            <a:r>
              <a:rPr lang="nl-NL" dirty="0"/>
              <a:t> je alleen bij T </a:t>
            </a:r>
            <a:r>
              <a:rPr lang="nl-NL" dirty="0" err="1"/>
              <a:t>KoFSCHiP</a:t>
            </a:r>
            <a:r>
              <a:rPr lang="nl-NL" dirty="0"/>
              <a:t> en </a:t>
            </a:r>
            <a:r>
              <a:rPr lang="nl-NL" u="sng" dirty="0"/>
              <a:t>schrijf je niet op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ik-vorm = bij ‘ik’</a:t>
            </a:r>
            <a:r>
              <a:rPr lang="nl-NL" dirty="0"/>
              <a:t>			</a:t>
            </a:r>
            <a:r>
              <a:rPr lang="nl-NL" dirty="0">
                <a:solidFill>
                  <a:schemeClr val="accent4"/>
                </a:solidFill>
              </a:rPr>
              <a:t>loop (lopen)</a:t>
            </a:r>
            <a:r>
              <a:rPr lang="nl-NL" dirty="0"/>
              <a:t>		</a:t>
            </a:r>
            <a:r>
              <a:rPr lang="nl-NL" dirty="0">
                <a:solidFill>
                  <a:schemeClr val="accent4"/>
                </a:solidFill>
              </a:rPr>
              <a:t>beloof (beloven)</a:t>
            </a:r>
          </a:p>
          <a:p>
            <a:pPr lvl="1"/>
            <a:r>
              <a:rPr lang="nl-NL" dirty="0"/>
              <a:t>De ik-vorm </a:t>
            </a:r>
            <a:r>
              <a:rPr lang="nl-NL" u="sng" dirty="0"/>
              <a:t>schrijf</a:t>
            </a:r>
            <a:r>
              <a:rPr lang="nl-NL" dirty="0"/>
              <a:t> je bij bijna alle werkwoordsvormen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83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2BBD9-3CF3-459E-87EC-17EE850C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Persoonsvorm tegenwoordige tijd (</a:t>
            </a:r>
            <a:r>
              <a:rPr lang="nl-NL" dirty="0" err="1"/>
              <a:t>pvtt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64B9C6-4092-4B01-824C-D53983E6C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nl-NL" dirty="0"/>
              <a:t>Het </a:t>
            </a:r>
            <a:r>
              <a:rPr lang="nl-NL" dirty="0">
                <a:solidFill>
                  <a:schemeClr val="accent5"/>
                </a:solidFill>
              </a:rPr>
              <a:t>gebeurt</a:t>
            </a:r>
            <a:r>
              <a:rPr lang="nl-NL" dirty="0"/>
              <a:t> nu of in de toekomst</a:t>
            </a:r>
          </a:p>
          <a:p>
            <a:r>
              <a:rPr lang="nl-NL" dirty="0"/>
              <a:t>Een persoonsvorm is afhankelijk van het onderwerp</a:t>
            </a:r>
          </a:p>
          <a:p>
            <a:r>
              <a:rPr lang="nl-NL" dirty="0"/>
              <a:t>Tijdproef &amp; getalproef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ik: 	ik-vorm</a:t>
            </a:r>
            <a:r>
              <a:rPr lang="nl-NL" dirty="0"/>
              <a:t>			</a:t>
            </a:r>
            <a:r>
              <a:rPr lang="nl-NL" dirty="0">
                <a:solidFill>
                  <a:schemeClr val="accent4"/>
                </a:solidFill>
              </a:rPr>
              <a:t>werk</a:t>
            </a:r>
            <a:r>
              <a:rPr lang="nl-NL" dirty="0">
                <a:solidFill>
                  <a:schemeClr val="accent5"/>
                </a:solidFill>
              </a:rPr>
              <a:t>	</a:t>
            </a:r>
            <a:r>
              <a:rPr lang="nl-NL" dirty="0"/>
              <a:t>	</a:t>
            </a:r>
            <a:r>
              <a:rPr lang="nl-NL" dirty="0">
                <a:solidFill>
                  <a:schemeClr val="accent2"/>
                </a:solidFill>
              </a:rPr>
              <a:t>(ook bij gebiedende wijs en als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jij/hij:	</a:t>
            </a:r>
            <a:r>
              <a:rPr lang="nl-NL" dirty="0" err="1">
                <a:solidFill>
                  <a:schemeClr val="accent6"/>
                </a:solidFill>
              </a:rPr>
              <a:t>ik-vorm+t</a:t>
            </a:r>
            <a:r>
              <a:rPr lang="nl-NL" dirty="0"/>
              <a:t>		</a:t>
            </a:r>
            <a:r>
              <a:rPr lang="nl-NL" dirty="0">
                <a:solidFill>
                  <a:schemeClr val="accent4"/>
                </a:solidFill>
              </a:rPr>
              <a:t>werkt</a:t>
            </a:r>
            <a:r>
              <a:rPr lang="nl-NL" dirty="0">
                <a:solidFill>
                  <a:schemeClr val="accent5"/>
                </a:solidFill>
              </a:rPr>
              <a:t>	</a:t>
            </a:r>
            <a:r>
              <a:rPr lang="nl-NL" dirty="0"/>
              <a:t>	 </a:t>
            </a:r>
            <a:r>
              <a:rPr lang="nl-NL" dirty="0">
                <a:solidFill>
                  <a:schemeClr val="accent2"/>
                </a:solidFill>
              </a:rPr>
              <a:t>‘jij’ achter het werkwoord staat)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wij: 	meervoudsvorm</a:t>
            </a:r>
            <a:r>
              <a:rPr lang="nl-NL" dirty="0"/>
              <a:t> 		</a:t>
            </a:r>
            <a:r>
              <a:rPr lang="nl-NL" dirty="0">
                <a:solidFill>
                  <a:schemeClr val="accent4"/>
                </a:solidFill>
              </a:rPr>
              <a:t>werken</a:t>
            </a:r>
          </a:p>
        </p:txBody>
      </p:sp>
    </p:spTree>
    <p:extLst>
      <p:ext uri="{BB962C8B-B14F-4D97-AF65-F5344CB8AC3E}">
        <p14:creationId xmlns:p14="http://schemas.microsoft.com/office/powerpoint/2010/main" val="50664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3E301-E8B5-41B8-9E8C-1FD059A2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Persoonsvorm verleden tijd (</a:t>
            </a:r>
            <a:r>
              <a:rPr lang="nl-NL" dirty="0" err="1"/>
              <a:t>pvvt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59033B-FBEB-4149-A66C-3BE98B01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nl-NL" dirty="0"/>
              <a:t>Het </a:t>
            </a:r>
            <a:r>
              <a:rPr lang="nl-NL" dirty="0">
                <a:solidFill>
                  <a:schemeClr val="accent5"/>
                </a:solidFill>
              </a:rPr>
              <a:t>gebeurde</a:t>
            </a:r>
            <a:r>
              <a:rPr lang="nl-NL" dirty="0"/>
              <a:t> eerder (maar is nog niet klaar)</a:t>
            </a:r>
          </a:p>
          <a:p>
            <a:r>
              <a:rPr lang="nl-NL" dirty="0"/>
              <a:t>Een persoonsvorm is afhankelijk van het onderwerp</a:t>
            </a:r>
          </a:p>
          <a:p>
            <a:r>
              <a:rPr lang="nl-NL" dirty="0"/>
              <a:t>Tijdproef &amp; getalproef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Zit de laatste letter van de stam in T </a:t>
            </a:r>
            <a:r>
              <a:rPr lang="nl-NL" dirty="0" err="1">
                <a:solidFill>
                  <a:schemeClr val="accent6"/>
                </a:solidFill>
              </a:rPr>
              <a:t>KoFSCHiP</a:t>
            </a:r>
            <a:r>
              <a:rPr lang="nl-NL" dirty="0">
                <a:solidFill>
                  <a:schemeClr val="accent6"/>
                </a:solidFill>
              </a:rPr>
              <a:t>?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ja:	</a:t>
            </a:r>
            <a:r>
              <a:rPr lang="nl-NL" dirty="0" err="1">
                <a:solidFill>
                  <a:schemeClr val="accent6"/>
                </a:solidFill>
              </a:rPr>
              <a:t>ik-vorm+te</a:t>
            </a:r>
            <a:r>
              <a:rPr lang="nl-NL" dirty="0">
                <a:solidFill>
                  <a:schemeClr val="accent6"/>
                </a:solidFill>
              </a:rPr>
              <a:t>(n)</a:t>
            </a:r>
            <a:r>
              <a:rPr lang="nl-NL" dirty="0"/>
              <a:t>	</a:t>
            </a:r>
            <a:r>
              <a:rPr lang="nl-NL" dirty="0">
                <a:solidFill>
                  <a:schemeClr val="accent4"/>
                </a:solidFill>
              </a:rPr>
              <a:t>werkte</a:t>
            </a:r>
            <a:r>
              <a:rPr lang="nl-NL" dirty="0">
                <a:solidFill>
                  <a:schemeClr val="accent5"/>
                </a:solidFill>
              </a:rPr>
              <a:t>		</a:t>
            </a:r>
            <a:r>
              <a:rPr lang="nl-NL" dirty="0">
                <a:solidFill>
                  <a:schemeClr val="accent4"/>
                </a:solidFill>
              </a:rPr>
              <a:t>werkten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nee:	</a:t>
            </a:r>
            <a:r>
              <a:rPr lang="nl-NL" dirty="0" err="1">
                <a:solidFill>
                  <a:schemeClr val="accent6"/>
                </a:solidFill>
              </a:rPr>
              <a:t>ik-vorm+de</a:t>
            </a:r>
            <a:r>
              <a:rPr lang="nl-NL" dirty="0">
                <a:solidFill>
                  <a:schemeClr val="accent6"/>
                </a:solidFill>
              </a:rPr>
              <a:t>(n)</a:t>
            </a:r>
            <a:r>
              <a:rPr lang="nl-NL" dirty="0"/>
              <a:t>	</a:t>
            </a:r>
            <a:r>
              <a:rPr lang="nl-NL" dirty="0">
                <a:solidFill>
                  <a:schemeClr val="accent4"/>
                </a:solidFill>
              </a:rPr>
              <a:t>zwoegde</a:t>
            </a:r>
            <a:r>
              <a:rPr lang="nl-NL" dirty="0">
                <a:solidFill>
                  <a:schemeClr val="accent5"/>
                </a:solidFill>
              </a:rPr>
              <a:t>	</a:t>
            </a:r>
            <a:r>
              <a:rPr lang="nl-NL" dirty="0">
                <a:solidFill>
                  <a:schemeClr val="accent4"/>
                </a:solidFill>
              </a:rPr>
              <a:t>zwoegden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2"/>
                </a:solidFill>
              </a:rPr>
              <a:t>Sterke werkwoorden hebben hun eigen regels</a:t>
            </a:r>
            <a:r>
              <a:rPr lang="nl-NL" dirty="0"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4"/>
                </a:solidFill>
              </a:rPr>
              <a:t>liep</a:t>
            </a:r>
          </a:p>
        </p:txBody>
      </p:sp>
    </p:spTree>
    <p:extLst>
      <p:ext uri="{BB962C8B-B14F-4D97-AF65-F5344CB8AC3E}">
        <p14:creationId xmlns:p14="http://schemas.microsoft.com/office/powerpoint/2010/main" val="130113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D7946-4696-48A8-B4DB-A2D288A4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Voltooid deelwoord (vd)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EDD0AD-354C-4035-A3F3-FCE43C0E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/>
          <a:lstStyle/>
          <a:p>
            <a:r>
              <a:rPr lang="nl-NL" dirty="0"/>
              <a:t>Het is </a:t>
            </a:r>
            <a:r>
              <a:rPr lang="nl-NL" dirty="0">
                <a:solidFill>
                  <a:schemeClr val="accent5"/>
                </a:solidFill>
              </a:rPr>
              <a:t>gebeurd</a:t>
            </a:r>
            <a:r>
              <a:rPr lang="nl-NL" dirty="0"/>
              <a:t> (afgerond)</a:t>
            </a:r>
          </a:p>
          <a:p>
            <a:r>
              <a:rPr lang="nl-NL" dirty="0"/>
              <a:t>Er is een hulpwerkwoord (meestal ‘zijn’ of ‘hebben’) aanwezig als pv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Zit de laatste letter van de stam in T </a:t>
            </a:r>
            <a:r>
              <a:rPr lang="nl-NL" dirty="0" err="1">
                <a:solidFill>
                  <a:schemeClr val="accent6"/>
                </a:solidFill>
              </a:rPr>
              <a:t>KoFSCHiP</a:t>
            </a:r>
            <a:r>
              <a:rPr lang="nl-NL" dirty="0">
                <a:solidFill>
                  <a:schemeClr val="accent6"/>
                </a:solidFill>
              </a:rPr>
              <a:t>?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ja:	</a:t>
            </a:r>
            <a:r>
              <a:rPr lang="nl-NL" dirty="0" err="1">
                <a:solidFill>
                  <a:schemeClr val="accent6"/>
                </a:solidFill>
              </a:rPr>
              <a:t>ge+ik-vorm+t</a:t>
            </a:r>
            <a:r>
              <a:rPr lang="nl-NL" dirty="0"/>
              <a:t>	</a:t>
            </a:r>
            <a:r>
              <a:rPr lang="nl-NL" dirty="0">
                <a:solidFill>
                  <a:schemeClr val="accent4"/>
                </a:solidFill>
              </a:rPr>
              <a:t>gewerkt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nee:	</a:t>
            </a:r>
            <a:r>
              <a:rPr lang="nl-NL" dirty="0" err="1">
                <a:solidFill>
                  <a:schemeClr val="accent6"/>
                </a:solidFill>
              </a:rPr>
              <a:t>ge+ik-vorm+d</a:t>
            </a:r>
            <a:r>
              <a:rPr lang="nl-NL" dirty="0"/>
              <a:t>	</a:t>
            </a:r>
            <a:r>
              <a:rPr lang="nl-NL" dirty="0">
                <a:solidFill>
                  <a:schemeClr val="accent4"/>
                </a:solidFill>
              </a:rPr>
              <a:t>gezwoegd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2"/>
                </a:solidFill>
              </a:rPr>
              <a:t>Sterke werkwoorden hebben hun eigen regels</a:t>
            </a:r>
            <a:r>
              <a:rPr lang="nl-NL" dirty="0"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4"/>
                </a:solidFill>
              </a:rPr>
              <a:t>gelopen</a:t>
            </a:r>
          </a:p>
        </p:txBody>
      </p:sp>
    </p:spTree>
    <p:extLst>
      <p:ext uri="{BB962C8B-B14F-4D97-AF65-F5344CB8AC3E}">
        <p14:creationId xmlns:p14="http://schemas.microsoft.com/office/powerpoint/2010/main" val="362542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AF1B8-07CE-448D-A97B-0CA1967E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Onvoltooid deelwoord (</a:t>
            </a:r>
            <a:r>
              <a:rPr lang="nl-NL" dirty="0" err="1"/>
              <a:t>od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FF6AF6-39A8-49F3-98FB-6ADA3100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nl-NL" dirty="0"/>
              <a:t>Het is nog </a:t>
            </a:r>
            <a:r>
              <a:rPr lang="nl-NL" dirty="0">
                <a:solidFill>
                  <a:schemeClr val="accent5"/>
                </a:solidFill>
              </a:rPr>
              <a:t>gebeurend</a:t>
            </a:r>
            <a:r>
              <a:rPr lang="nl-NL" dirty="0"/>
              <a:t> wanneer iets anders gebeurt</a:t>
            </a:r>
          </a:p>
          <a:p>
            <a:r>
              <a:rPr lang="nl-NL" dirty="0"/>
              <a:t>Nooit het enige werkwoord in de zin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 err="1">
                <a:solidFill>
                  <a:schemeClr val="accent6"/>
                </a:solidFill>
              </a:rPr>
              <a:t>infinitief+d</a:t>
            </a:r>
            <a:r>
              <a:rPr lang="nl-NL" dirty="0">
                <a:solidFill>
                  <a:schemeClr val="accent6"/>
                </a:solidFill>
              </a:rPr>
              <a:t>	</a:t>
            </a:r>
            <a:r>
              <a:rPr lang="nl-NL" dirty="0">
                <a:solidFill>
                  <a:schemeClr val="accent4"/>
                </a:solidFill>
              </a:rPr>
              <a:t>lopend		werkend	vragend</a:t>
            </a:r>
          </a:p>
        </p:txBody>
      </p:sp>
    </p:spTree>
    <p:extLst>
      <p:ext uri="{BB962C8B-B14F-4D97-AF65-F5344CB8AC3E}">
        <p14:creationId xmlns:p14="http://schemas.microsoft.com/office/powerpoint/2010/main" val="920350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F8458-6FC9-4BD1-A040-341AEEC46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Bijvoeglijk naamwoord (</a:t>
            </a:r>
            <a:r>
              <a:rPr lang="nl-NL" dirty="0" err="1"/>
              <a:t>bn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1EDC9B-2A3C-4C53-BCF0-C065B858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>
                <a:solidFill>
                  <a:schemeClr val="accent5"/>
                </a:solidFill>
              </a:rPr>
              <a:t>gebeurde</a:t>
            </a:r>
            <a:r>
              <a:rPr lang="nl-NL" dirty="0"/>
              <a:t> actie (zegt iets over een zelfstandig naamwoord)</a:t>
            </a:r>
          </a:p>
          <a:p>
            <a:r>
              <a:rPr lang="nl-NL" dirty="0"/>
              <a:t>Onderdeel van een zinsdeel met een zelfstandig naamwoord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accent6"/>
                </a:solidFill>
              </a:rPr>
              <a:t>vd + e</a:t>
            </a:r>
            <a:r>
              <a:rPr lang="nl-NL" dirty="0"/>
              <a:t>		</a:t>
            </a:r>
            <a:r>
              <a:rPr lang="nl-NL" dirty="0">
                <a:solidFill>
                  <a:schemeClr val="accent4"/>
                </a:solidFill>
              </a:rPr>
              <a:t>gewerkte</a:t>
            </a:r>
            <a:r>
              <a:rPr lang="nl-NL" dirty="0">
                <a:solidFill>
                  <a:schemeClr val="accent5"/>
                </a:solidFill>
              </a:rPr>
              <a:t>		</a:t>
            </a:r>
            <a:r>
              <a:rPr lang="nl-NL" dirty="0">
                <a:solidFill>
                  <a:schemeClr val="accent4"/>
                </a:solidFill>
              </a:rPr>
              <a:t>gevraagde</a:t>
            </a:r>
          </a:p>
          <a:p>
            <a:pPr lvl="1"/>
            <a:r>
              <a:rPr lang="nl-NL" dirty="0"/>
              <a:t>Als de uitspraak niet klopt, voeg je een medeklinker toe of haal je een klinker weg. 	</a:t>
            </a:r>
            <a:br>
              <a:rPr lang="nl-NL" dirty="0"/>
            </a:br>
            <a:r>
              <a:rPr lang="nl-NL" dirty="0"/>
              <a:t>	</a:t>
            </a:r>
            <a:r>
              <a:rPr lang="nl-NL" dirty="0" err="1">
                <a:solidFill>
                  <a:schemeClr val="accent5"/>
                </a:solidFill>
              </a:rPr>
              <a:t>verzete</a:t>
            </a:r>
            <a:r>
              <a:rPr lang="nl-NL" dirty="0">
                <a:solidFill>
                  <a:schemeClr val="accent5"/>
                </a:solidFill>
              </a:rPr>
              <a:t> </a:t>
            </a:r>
            <a:r>
              <a:rPr lang="nl-NL" dirty="0">
                <a:solidFill>
                  <a:schemeClr val="accent5"/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5"/>
                </a:solidFill>
              </a:rPr>
              <a:t>verzette		</a:t>
            </a:r>
            <a:r>
              <a:rPr lang="nl-NL" dirty="0" err="1">
                <a:solidFill>
                  <a:schemeClr val="accent5"/>
                </a:solidFill>
              </a:rPr>
              <a:t>vergroote</a:t>
            </a:r>
            <a:r>
              <a:rPr lang="nl-NL" dirty="0">
                <a:solidFill>
                  <a:schemeClr val="accent5"/>
                </a:solidFill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5"/>
                </a:solidFill>
              </a:rPr>
              <a:t>vergrote</a:t>
            </a:r>
          </a:p>
          <a:p>
            <a:pPr lvl="1"/>
            <a:r>
              <a:rPr lang="nl-NL" dirty="0"/>
              <a:t>Als vd op -en eindigt, dan komt er geen -e bij</a:t>
            </a:r>
            <a:br>
              <a:rPr lang="nl-NL" dirty="0"/>
            </a:br>
            <a:r>
              <a:rPr lang="nl-NL" dirty="0"/>
              <a:t>	</a:t>
            </a:r>
            <a:r>
              <a:rPr lang="nl-NL" dirty="0">
                <a:solidFill>
                  <a:schemeClr val="accent5"/>
                </a:solidFill>
              </a:rPr>
              <a:t>gelopen</a:t>
            </a:r>
          </a:p>
          <a:p>
            <a:pPr marL="0" indent="0">
              <a:buNone/>
            </a:pPr>
            <a:r>
              <a:rPr lang="nl-NL" dirty="0" err="1">
                <a:solidFill>
                  <a:schemeClr val="accent6"/>
                </a:solidFill>
              </a:rPr>
              <a:t>od</a:t>
            </a:r>
            <a:r>
              <a:rPr lang="nl-NL" dirty="0">
                <a:solidFill>
                  <a:schemeClr val="accent6"/>
                </a:solidFill>
              </a:rPr>
              <a:t> + e</a:t>
            </a:r>
            <a:r>
              <a:rPr lang="nl-NL" dirty="0"/>
              <a:t>		</a:t>
            </a:r>
            <a:r>
              <a:rPr lang="nl-NL" dirty="0">
                <a:solidFill>
                  <a:schemeClr val="accent4"/>
                </a:solidFill>
              </a:rPr>
              <a:t>werkende</a:t>
            </a:r>
            <a:r>
              <a:rPr lang="nl-NL" dirty="0">
                <a:solidFill>
                  <a:schemeClr val="accent5"/>
                </a:solidFill>
              </a:rPr>
              <a:t>		</a:t>
            </a:r>
            <a:r>
              <a:rPr lang="nl-NL" dirty="0">
                <a:solidFill>
                  <a:schemeClr val="accent4"/>
                </a:solidFill>
              </a:rPr>
              <a:t>vragende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310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95E2F-6690-404B-87BA-041FCA0D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8213D4-ABD9-4B9A-A133-AF83BB00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2"/>
                </a:solidFill>
              </a:rPr>
              <a:t>Het (gebeuren) niet vaak dat een dokter zelf (bloeden).</a:t>
            </a:r>
          </a:p>
          <a:p>
            <a:r>
              <a:rPr lang="nl-NL" dirty="0"/>
              <a:t>gebeuren = </a:t>
            </a:r>
            <a:r>
              <a:rPr lang="nl-NL" dirty="0" err="1"/>
              <a:t>pvtt</a:t>
            </a:r>
            <a:r>
              <a:rPr lang="nl-NL" dirty="0"/>
              <a:t> (gebeurt nog steeds)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</a:t>
            </a:r>
            <a:r>
              <a:rPr lang="nl-NL" dirty="0" err="1">
                <a:solidFill>
                  <a:schemeClr val="accent6"/>
                </a:solidFill>
              </a:rPr>
              <a:t>pvtt</a:t>
            </a:r>
            <a:r>
              <a:rPr lang="nl-NL" dirty="0">
                <a:solidFill>
                  <a:schemeClr val="accent6"/>
                </a:solidFill>
              </a:rPr>
              <a:t>: ik-vorm / </a:t>
            </a:r>
            <a:r>
              <a:rPr lang="nl-NL" dirty="0" err="1">
                <a:solidFill>
                  <a:schemeClr val="accent6"/>
                </a:solidFill>
              </a:rPr>
              <a:t>ik-vorm+t</a:t>
            </a:r>
            <a:endParaRPr lang="nl-NL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ik-vorm = gebeur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het =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ik-vorm+t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4"/>
                </a:solidFill>
                <a:cs typeface="Calibri" panose="020F0502020204030204" pitchFamily="34" charset="0"/>
              </a:rPr>
              <a:t>gebeurt</a:t>
            </a:r>
            <a:endParaRPr lang="nl-NL" dirty="0">
              <a:solidFill>
                <a:schemeClr val="accent4"/>
              </a:solidFill>
            </a:endParaRPr>
          </a:p>
          <a:p>
            <a:r>
              <a:rPr lang="nl-NL" dirty="0"/>
              <a:t>bloeden = </a:t>
            </a:r>
            <a:r>
              <a:rPr lang="nl-NL" dirty="0" err="1"/>
              <a:t>pvtt</a:t>
            </a:r>
            <a:r>
              <a:rPr lang="nl-NL" dirty="0"/>
              <a:t> (gebeurt nog steeds)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</a:t>
            </a:r>
            <a:r>
              <a:rPr lang="nl-NL" dirty="0" err="1">
                <a:solidFill>
                  <a:schemeClr val="accent6"/>
                </a:solidFill>
              </a:rPr>
              <a:t>pvtt</a:t>
            </a:r>
            <a:r>
              <a:rPr lang="nl-NL" dirty="0">
                <a:solidFill>
                  <a:schemeClr val="accent6"/>
                </a:solidFill>
              </a:rPr>
              <a:t>: ik-vorm / </a:t>
            </a:r>
            <a:r>
              <a:rPr lang="nl-NL" dirty="0" err="1">
                <a:solidFill>
                  <a:schemeClr val="accent6"/>
                </a:solidFill>
              </a:rPr>
              <a:t>ik-vorm+t</a:t>
            </a:r>
            <a:endParaRPr lang="nl-NL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ik-vorm = bloed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de dokter =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ik-vorm+t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>
                <a:solidFill>
                  <a:schemeClr val="accent4"/>
                </a:solidFill>
                <a:cs typeface="Calibri" panose="020F0502020204030204" pitchFamily="34" charset="0"/>
              </a:rPr>
              <a:t>bloedt</a:t>
            </a:r>
            <a:endParaRPr lang="nl-NL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6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95E2F-6690-404B-87BA-041FCA0D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8213D4-ABD9-4B9A-A133-AF83BB00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2"/>
                </a:solidFill>
              </a:rPr>
              <a:t>De vrouw (verhuizen) een week nadat het was (gebeuren).</a:t>
            </a:r>
          </a:p>
          <a:p>
            <a:r>
              <a:rPr lang="nl-NL" dirty="0"/>
              <a:t>verhuizen = </a:t>
            </a:r>
            <a:r>
              <a:rPr lang="nl-NL" dirty="0" err="1"/>
              <a:t>pvvt</a:t>
            </a:r>
            <a:r>
              <a:rPr lang="nl-NL" dirty="0"/>
              <a:t> (gebeurde eerder)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</a:t>
            </a:r>
            <a:r>
              <a:rPr lang="nl-NL" dirty="0" err="1">
                <a:solidFill>
                  <a:schemeClr val="accent6"/>
                </a:solidFill>
              </a:rPr>
              <a:t>pvvt</a:t>
            </a:r>
            <a:r>
              <a:rPr lang="nl-NL" dirty="0">
                <a:solidFill>
                  <a:schemeClr val="accent6"/>
                </a:solidFill>
              </a:rPr>
              <a:t>: T </a:t>
            </a:r>
            <a:r>
              <a:rPr lang="nl-NL" dirty="0" err="1">
                <a:solidFill>
                  <a:schemeClr val="accent6"/>
                </a:solidFill>
              </a:rPr>
              <a:t>KoFSCHiP</a:t>
            </a:r>
            <a:endParaRPr lang="nl-NL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stam =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verhuiz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‘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’ zit NIET in T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KoFSCHiP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ge+ik-vorm+d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4"/>
                </a:solidFill>
              </a:rPr>
              <a:t>verhuisd</a:t>
            </a:r>
          </a:p>
          <a:p>
            <a:r>
              <a:rPr lang="nl-NL" dirty="0"/>
              <a:t>gebeuren = vd (was gebeurd = afgerond)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accent6"/>
                </a:solidFill>
              </a:rPr>
              <a:t>Regel vd: T </a:t>
            </a:r>
            <a:r>
              <a:rPr lang="nl-NL" dirty="0" err="1">
                <a:solidFill>
                  <a:schemeClr val="accent6"/>
                </a:solidFill>
              </a:rPr>
              <a:t>KoFSCHiP</a:t>
            </a:r>
            <a:endParaRPr lang="nl-NL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stam = gebeur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‘r’ zit NIET in T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KoFSCHiP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 →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ge+ik-vorm+d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nl-NL" dirty="0">
                <a:solidFill>
                  <a:schemeClr val="accent4"/>
                </a:solidFill>
              </a:rPr>
              <a:t>gebeurd</a:t>
            </a:r>
          </a:p>
        </p:txBody>
      </p:sp>
    </p:spTree>
    <p:extLst>
      <p:ext uri="{BB962C8B-B14F-4D97-AF65-F5344CB8AC3E}">
        <p14:creationId xmlns:p14="http://schemas.microsoft.com/office/powerpoint/2010/main" val="3334532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398</Words>
  <Application>Microsoft Office PowerPoint</Application>
  <PresentationFormat>Breedbeeld</PresentationFormat>
  <Paragraphs>79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Integraal</vt:lpstr>
      <vt:lpstr>Werkwoordspelling</vt:lpstr>
      <vt:lpstr>Werkwoordsvormen  &amp; infinitief, stam en ik-vorm</vt:lpstr>
      <vt:lpstr>Persoonsvorm tegenwoordige tijd (pvtt)</vt:lpstr>
      <vt:lpstr>Persoonsvorm verleden tijd (pvvt)</vt:lpstr>
      <vt:lpstr>Voltooid deelwoord (vd)</vt:lpstr>
      <vt:lpstr>Onvoltooid deelwoord (od)</vt:lpstr>
      <vt:lpstr>Bijvoeglijk naamwoord (bn)</vt:lpstr>
      <vt:lpstr>Oefening 1</vt:lpstr>
      <vt:lpstr>Oefening 2</vt:lpstr>
      <vt:lpstr>Oefening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Werkwoordspelling</dc:title>
  <dc:creator>Eduard Kleerekoper</dc:creator>
  <cp:lastModifiedBy>Eduard Kleerekoper</cp:lastModifiedBy>
  <cp:revision>2</cp:revision>
  <dcterms:created xsi:type="dcterms:W3CDTF">2019-01-21T09:14:26Z</dcterms:created>
  <dcterms:modified xsi:type="dcterms:W3CDTF">2019-02-03T11:29:56Z</dcterms:modified>
</cp:coreProperties>
</file>